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8" r:id="rId19"/>
    <p:sldId id="339" r:id="rId20"/>
    <p:sldId id="340" r:id="rId21"/>
    <p:sldId id="341" r:id="rId22"/>
    <p:sldId id="337" r:id="rId23"/>
    <p:sldId id="334" r:id="rId24"/>
    <p:sldId id="270" r:id="rId25"/>
    <p:sldId id="335" r:id="rId26"/>
    <p:sldId id="322" r:id="rId27"/>
    <p:sldId id="305" r:id="rId28"/>
    <p:sldId id="323" r:id="rId29"/>
    <p:sldId id="324" r:id="rId30"/>
    <p:sldId id="32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8"/>
            <p14:sldId id="339"/>
            <p14:sldId id="340"/>
            <p14:sldId id="341"/>
            <p14:sldId id="337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720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94961"/>
              </p:ext>
            </p:extLst>
          </p:nvPr>
        </p:nvGraphicFramePr>
        <p:xfrm>
          <a:off x="1534356" y="2441572"/>
          <a:ext cx="9304426" cy="324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BoardController.java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ModelAndView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객체에 호출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JSP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페이지명과 응답물을 저장하고 리턴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ERPController.java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전자제품 각 카테고리별로 가상의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클래스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842778"/>
              </p:ext>
            </p:extLst>
          </p:nvPr>
        </p:nvGraphicFramePr>
        <p:xfrm>
          <a:off x="1534356" y="2441572"/>
          <a:ext cx="9304426" cy="367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BoardDAO.java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BoardDAOImpl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오라클 테이블 안의 게시판 데이터를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하기 위해 속성변수에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SqlSessionTemplate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클래스를 객체화 하여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오라클 테이블 안의 각 전자제품 카테고리별 데이터를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검색 하기 위해 속성변수에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4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C7478EB-339E-481C-9AC8-24A142652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827061"/>
              </p:ext>
            </p:extLst>
          </p:nvPr>
        </p:nvGraphicFramePr>
        <p:xfrm>
          <a:off x="1534356" y="2441571"/>
          <a:ext cx="9304426" cy="36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BoardDTO.java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게시판  입력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Getter / Setter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u="none" strike="noStrike" dirty="0">
                          <a:effectLst/>
                        </a:rPr>
                        <a:t>각 카테고리별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ERPHomeDTO.java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페이지 내 게시판 및 재고 요약 파트마다 통계를 보여주기 위한 기간을 설정하는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검색어를 담는 속성변수와  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ERPStockDTO.java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및 출고 시 제품코드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입출고여부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개수를 받는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속성변수와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Getter / Setter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메소드를 선언하는 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8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2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7AB1BD8-64DD-4848-8361-133C348B5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437647"/>
              </p:ext>
            </p:extLst>
          </p:nvPr>
        </p:nvGraphicFramePr>
        <p:xfrm>
          <a:off x="1534356" y="2441571"/>
          <a:ext cx="9304426" cy="37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BoardService.java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0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5863135-1E39-4AE8-8BF1-28787795B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136592"/>
              </p:ext>
            </p:extLst>
          </p:nvPr>
        </p:nvGraphicFramePr>
        <p:xfrm>
          <a:off x="1534356" y="2441568"/>
          <a:ext cx="9304426" cy="37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BoardValidator.java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FileUpLoad.java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MvcConfiguration.java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Util.java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공용 함수를 제공하는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Util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1008</Words>
  <Application>Microsoft Office PowerPoint</Application>
  <PresentationFormat>와이드스크린</PresentationFormat>
  <Paragraphs>232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굴림</vt:lpstr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66</cp:revision>
  <dcterms:created xsi:type="dcterms:W3CDTF">2020-05-10T02:38:09Z</dcterms:created>
  <dcterms:modified xsi:type="dcterms:W3CDTF">2021-11-03T11:43:40Z</dcterms:modified>
</cp:coreProperties>
</file>